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033D-8C77-4EAD-9A7C-E3C07785A472}" type="datetimeFigureOut">
              <a:rPr lang="tr-TR" smtClean="0"/>
              <a:pPr/>
              <a:t>25.08.2017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FB84-552B-4E12-974F-47F789283E3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W7USER\Desktop\pina-tropical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988688">
            <a:off x="-68007" y="221668"/>
            <a:ext cx="2284730" cy="2012230"/>
          </a:xfrm>
          <a:prstGeom prst="rect">
            <a:avLst/>
          </a:prstGeom>
          <a:noFill/>
        </p:spPr>
      </p:pic>
      <p:pic>
        <p:nvPicPr>
          <p:cNvPr id="1026" name="Picture 2" descr="C:\Users\W7USER\Desktop\pina-tropical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69542">
            <a:off x="6512970" y="315316"/>
            <a:ext cx="2334047" cy="1828337"/>
          </a:xfrm>
          <a:prstGeom prst="rect">
            <a:avLst/>
          </a:prstGeom>
          <a:noFill/>
        </p:spPr>
      </p:pic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8286808" cy="450059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Ananas içeriğinde bulunan ‘</a:t>
            </a:r>
            <a:r>
              <a:rPr lang="tr-TR" sz="2400" b="1" u="sng" dirty="0" err="1" smtClean="0">
                <a:solidFill>
                  <a:schemeClr val="accent3">
                    <a:lumMod val="75000"/>
                  </a:schemeClr>
                </a:solidFill>
              </a:rPr>
              <a:t>bromelain</a:t>
            </a:r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’ enzimi sayesinde pek çok iltihabi hastalığı tedavi edici etkiye sahiptir.	</a:t>
            </a:r>
          </a:p>
          <a:p>
            <a:pPr algn="just"/>
            <a:endParaRPr lang="tr-T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Anti-kanser etkisiyle vücut </a:t>
            </a:r>
            <a:r>
              <a:rPr lang="tr-TR" sz="2400" b="1" u="sng" dirty="0" smtClean="0">
                <a:solidFill>
                  <a:schemeClr val="accent3">
                    <a:lumMod val="75000"/>
                  </a:schemeClr>
                </a:solidFill>
              </a:rPr>
              <a:t>bağışıklık sistemini </a:t>
            </a:r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harekete geçirir.</a:t>
            </a:r>
          </a:p>
          <a:p>
            <a:pPr algn="just"/>
            <a:r>
              <a:rPr lang="tr-TR" sz="24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endParaRPr lang="tr-T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1 porsiyonunda bulunan </a:t>
            </a:r>
            <a:r>
              <a:rPr lang="tr-TR" sz="2400" b="1" u="sng" dirty="0" smtClean="0">
                <a:solidFill>
                  <a:schemeClr val="accent3">
                    <a:lumMod val="75000"/>
                  </a:schemeClr>
                </a:solidFill>
              </a:rPr>
              <a:t>%73 manganez</a:t>
            </a:r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 sayesinde kemik güçlenmesine yardımcı olur.	</a:t>
            </a:r>
          </a:p>
          <a:p>
            <a:pPr algn="just"/>
            <a:endParaRPr lang="tr-T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Yüksek oranda bulundurduğu </a:t>
            </a:r>
            <a:r>
              <a:rPr lang="tr-TR" sz="2400" b="1" u="sng" dirty="0" smtClean="0">
                <a:solidFill>
                  <a:schemeClr val="accent3">
                    <a:lumMod val="75000"/>
                  </a:schemeClr>
                </a:solidFill>
              </a:rPr>
              <a:t>A ve C vitaminleri </a:t>
            </a:r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sayesinde, göz ve cilt sağlığı için önemlidir.	</a:t>
            </a:r>
          </a:p>
          <a:p>
            <a:pPr algn="just"/>
            <a:endParaRPr lang="tr-T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Hipertansiyon, bronşit, grip, GUT, sinüzit vb. hastalıkların </a:t>
            </a:r>
            <a:r>
              <a:rPr lang="tr-TR" sz="2400" b="1" smtClean="0">
                <a:solidFill>
                  <a:schemeClr val="accent3">
                    <a:lumMod val="75000"/>
                  </a:schemeClr>
                </a:solidFill>
              </a:rPr>
              <a:t>önlenmesinde rol oynar.</a:t>
            </a:r>
            <a:endParaRPr lang="tr-TR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                       </a:t>
            </a:r>
            <a:r>
              <a:rPr lang="tr-TR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Dyt</a:t>
            </a:r>
            <a:r>
              <a:rPr lang="tr-TR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Işıl ÖZBAY</a:t>
            </a:r>
            <a:endParaRPr lang="tr-T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tr-T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143108" y="214290"/>
            <a:ext cx="475717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Güney Amerika Güzeli Ananas 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2" descr="C:\Users\W7USER\Desktop\pina-tropical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7" y="2143116"/>
            <a:ext cx="428627" cy="335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W7USER\Desktop\pina-tropical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7" y="3000372"/>
            <a:ext cx="428627" cy="335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C:\Users\W7USER\Desktop\pina-tropical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7" y="5522134"/>
            <a:ext cx="428627" cy="335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C:\Users\W7USER\Desktop\pina-tropical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7" y="4593440"/>
            <a:ext cx="428627" cy="335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C:\Users\W7USER\Desktop\pina-tropical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7" y="3643314"/>
            <a:ext cx="428627" cy="335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340768"/>
            <a:ext cx="8358246" cy="5160066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/>
              <a:t>Yapılan bir çalışmada ananas kökünde </a:t>
            </a:r>
            <a:r>
              <a:rPr lang="tr-TR" sz="2000" b="1" dirty="0" err="1" smtClean="0"/>
              <a:t>proteaz</a:t>
            </a:r>
            <a:r>
              <a:rPr lang="tr-TR" sz="2000" dirty="0" smtClean="0"/>
              <a:t> (protein sindirimi yapan) enzimlerinin varlığı tespit edilmiştir. Özellikle kırmızı etteki proteinlerin sindirilmesine etki ettiği gösterilmektedir. Bu açıdan düşünülürse protein ağırlıklı bir öğünden sonra yiyeceğimiz 1 porsiyon ananas hem mide de sindirime yardımcı olacak hem de içerdiği C vitamini sayesinde kırmızı etteki demirin emilimini arttıracaktır.  Yine yapılan başka bir çalışmada </a:t>
            </a:r>
            <a:r>
              <a:rPr lang="tr-TR" sz="2000" dirty="0" err="1" smtClean="0"/>
              <a:t>bromelain</a:t>
            </a:r>
            <a:r>
              <a:rPr lang="tr-TR" sz="2000" dirty="0" smtClean="0"/>
              <a:t> enziminin, az yağlı hamburger etindeki kolesterol seviyesini %9,15 </a:t>
            </a:r>
            <a:r>
              <a:rPr lang="tr-TR" sz="2000" dirty="0" err="1" smtClean="0"/>
              <a:t>lik</a:t>
            </a:r>
            <a:r>
              <a:rPr lang="tr-TR" sz="2000" dirty="0" smtClean="0"/>
              <a:t> bir oranla düşürdüğü gözlemlenmiştir. Spor sonrası kas yıkımına neden olan ‘</a:t>
            </a:r>
            <a:r>
              <a:rPr lang="tr-TR" sz="2000" dirty="0" err="1" smtClean="0"/>
              <a:t>cortisol</a:t>
            </a:r>
            <a:r>
              <a:rPr lang="tr-TR" sz="2000" dirty="0" smtClean="0"/>
              <a:t>’ hormonu seviyesini aşağı çekebilmek için gerekli C vitamini takviyesini uygun </a:t>
            </a:r>
            <a:r>
              <a:rPr lang="tr-TR" sz="2000" dirty="0" err="1" smtClean="0"/>
              <a:t>porsiyonlamayla</a:t>
            </a:r>
            <a:r>
              <a:rPr lang="tr-TR" sz="2000" dirty="0" smtClean="0"/>
              <a:t> ananastan karşılayabiliriz. Potasyum içeriğinden dolayı hipertansiyon tedavisinde de etkili olduğu düşünülmektedir. Diüretik ve selülit giderici etkileri de vardır. 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780928"/>
            <a:ext cx="8358246" cy="3719906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/>
              <a:t>1 </a:t>
            </a:r>
            <a:r>
              <a:rPr lang="tr-TR" sz="2000" dirty="0" smtClean="0"/>
              <a:t>porsiyonu 3 ince dilimdir. Kan sulandırıcı ilaç kullanıyorsak doktor kontrolünde tüketmeye özen gösterelim.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762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74" y="293029"/>
            <a:ext cx="7502652" cy="4525962"/>
          </a:xfrm>
        </p:spPr>
      </p:pic>
      <p:sp>
        <p:nvSpPr>
          <p:cNvPr id="7" name="Dikdörtgen 6"/>
          <p:cNvSpPr/>
          <p:nvPr/>
        </p:nvSpPr>
        <p:spPr>
          <a:xfrm>
            <a:off x="1475656" y="5373216"/>
            <a:ext cx="6469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Gercek</a:t>
            </a:r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diyetisyenler.com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157</Words>
  <Application>Microsoft Office PowerPoint</Application>
  <PresentationFormat>Ekran Gösterisi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Ofis Teması</vt:lpstr>
      <vt:lpstr>PowerPoint Sunusu</vt:lpstr>
      <vt:lpstr>PowerPoint Sunusu</vt:lpstr>
      <vt:lpstr>PowerPoint Sunusu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W7USER</dc:creator>
  <cp:lastModifiedBy>Şenol YILDIZ</cp:lastModifiedBy>
  <cp:revision>23</cp:revision>
  <dcterms:created xsi:type="dcterms:W3CDTF">2017-07-26T14:28:37Z</dcterms:created>
  <dcterms:modified xsi:type="dcterms:W3CDTF">2017-08-25T07:15:12Z</dcterms:modified>
</cp:coreProperties>
</file>